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embeddedFontLst>
    <p:embeddedFont>
      <p:font typeface="Saira Medium"/>
      <p:regular r:id="rId19"/>
    </p:embeddedFont>
    <p:embeddedFont>
      <p:font typeface="Saira Medium"/>
      <p:regular r:id="rId20"/>
    </p:embeddedFont>
    <p:embeddedFont>
      <p:font typeface="Saira Medium"/>
      <p:regular r:id="rId21"/>
    </p:embeddedFont>
    <p:embeddedFont>
      <p:font typeface="Saira Medium"/>
      <p:regular r:id="rId22"/>
    </p:embeddedFont>
    <p:embeddedFont>
      <p:font typeface="Roboto"/>
      <p:regular r:id="rId23"/>
    </p:embeddedFont>
    <p:embeddedFont>
      <p:font typeface="Roboto"/>
      <p:regular r:id="rId24"/>
    </p:embeddedFont>
    <p:embeddedFont>
      <p:font typeface="Roboto"/>
      <p:regular r:id="rId25"/>
    </p:embeddedFont>
    <p:embeddedFont>
      <p:font typeface="Roboto"/>
      <p:regular r:id="rId2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Relationship Id="rId23" Type="http://schemas.openxmlformats.org/officeDocument/2006/relationships/font" Target="fonts/font5.fntdata"/><Relationship Id="rId24" Type="http://schemas.openxmlformats.org/officeDocument/2006/relationships/font" Target="fonts/font6.fntdata"/><Relationship Id="rId25" Type="http://schemas.openxmlformats.org/officeDocument/2006/relationships/font" Target="fonts/font7.fntdata"/><Relationship Id="rId2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0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140" y="580668"/>
            <a:ext cx="5279588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50" u="sng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Gaming System 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39140" y="1557218"/>
            <a:ext cx="766572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Team Leader:- Arnab Paul(22CS8051)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39140" y="2132648"/>
            <a:ext cx="766572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Team Members:-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39140" y="2708077"/>
            <a:ext cx="766572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Saptak Chakrabarti(22CS8052)        Soumojit Dutta(22CS8056)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39140" y="3283506"/>
            <a:ext cx="766572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Sushmita Khatun(22CS8053)            Y.Anand Reddy(22CS8057)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39140" y="3858935"/>
            <a:ext cx="766572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Baidurjya Sinha(22CS8054)               Rohit Sharma(22CS8058)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39140" y="4434364"/>
            <a:ext cx="766572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N.Yashwanth Reddy(22CS8055)       Dinesh Kumar Goud(22CS8059)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39140" y="5009793"/>
            <a:ext cx="766572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Ishani Sarkar(22CS8060)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39140" y="5585222"/>
            <a:ext cx="766572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739140" y="6160651"/>
            <a:ext cx="766572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39140" y="6736080"/>
            <a:ext cx="766572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739140" y="7311509"/>
            <a:ext cx="766572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99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u="sng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Key Features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892379"/>
            <a:ext cx="13042821" cy="498919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71367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67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u="sng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Game Mechanism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69131"/>
            <a:ext cx="13042821" cy="320480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1140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endParaRPr lang="en-US" sz="44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645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u="sng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1346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leveraging a client-server architecture and utilizing C-based multithreading, the game server will be able to efficiently handle multiple client connections, manage game state, and facilitate a smooth and synchronized gameplay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67640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u="sng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Client-Server Architecture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30018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Server Responsibilities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server will handle user authentication, game state management, and turn coordination.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Client Connectivity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Clients will connect to the server from different terminals, logging in and making game moves.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31927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Communication Protocol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server and clients will communicate using sockets in C, with the server listening for and facilitating client connections.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3273" y="371832"/>
            <a:ext cx="5888355" cy="422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u="sng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Client-Server Architecture Breakdown</a:t>
            </a:r>
            <a:endParaRPr lang="en-US" sz="2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5945" y="1064895"/>
            <a:ext cx="10938510" cy="683013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73273" y="8097798"/>
            <a:ext cx="3381256" cy="422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endParaRPr lang="en-US" sz="2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6113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u="sng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Server Functionality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6522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3694" y="2850237"/>
            <a:ext cx="1303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765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Authentication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2556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server will be responsible for verifying user credentials and managing secure login sessions.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76522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36676" y="2850237"/>
            <a:ext cx="2078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765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Game State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255645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server will maintain the current state of the game, including player positions, scores, and other critical data.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55212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46190" y="5637133"/>
            <a:ext cx="20550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5521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Turn Management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04254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server will coordinate the game turns, ensuring a smooth and synchronized gameplay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586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u="sng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Client Connectivity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1907619"/>
            <a:ext cx="30480" cy="5463183"/>
          </a:xfrm>
          <a:prstGeom prst="roundRect">
            <a:avLst>
              <a:gd name="adj" fmla="val 669768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2402681"/>
            <a:ext cx="793790" cy="3048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216277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55105" y="2247781"/>
            <a:ext cx="1303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2134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Login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262485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Clients will connect to the server and authenticate with their credentials.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4299347"/>
            <a:ext cx="793790" cy="3048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405943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16410" y="4144447"/>
            <a:ext cx="2078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Gameplay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452151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Clients will interact with the game, making moves and updates that are relayed to the server.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5022" y="6196013"/>
            <a:ext cx="793790" cy="3048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5200" y="595610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17600" y="6041112"/>
            <a:ext cx="20550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867888" y="5927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Coordination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867888" y="641818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server will manage the clients' actions, ensuring a synchronized and fair gameplay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87259"/>
            <a:ext cx="65491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u="sng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Networking with Sockets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36200"/>
            <a:ext cx="4196358" cy="2441377"/>
          </a:xfrm>
          <a:prstGeom prst="roundRect">
            <a:avLst>
              <a:gd name="adj" fmla="val 836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43464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Socket Creation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43464" y="5576292"/>
            <a:ext cx="36970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server will create and bind a socket to listen for incoming client connections.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836200"/>
            <a:ext cx="4196358" cy="2441377"/>
          </a:xfrm>
          <a:prstGeom prst="roundRect">
            <a:avLst>
              <a:gd name="adj" fmla="val 836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66636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Connection Handling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66636" y="5576292"/>
            <a:ext cx="36970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server will accept client connections and manage their sessions using the socket API.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836200"/>
            <a:ext cx="4196358" cy="2441377"/>
          </a:xfrm>
          <a:prstGeom prst="roundRect">
            <a:avLst>
              <a:gd name="adj" fmla="val 836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89808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 Transfer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89808" y="5576292"/>
            <a:ext cx="36970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Clients and the server will exchange game-related data, such as player actions and updates, through the socket interface.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5796" y="515303"/>
            <a:ext cx="4982408" cy="585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600"/>
              </a:lnSpc>
              <a:buNone/>
            </a:pPr>
            <a:r>
              <a:rPr lang="en-US" sz="3650" u="sng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Components Flowchart</a:t>
            </a:r>
            <a:endParaRPr lang="en-US" sz="3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796" y="1475542"/>
            <a:ext cx="13318808" cy="604063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55796" y="7797165"/>
            <a:ext cx="4684752" cy="585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600"/>
              </a:lnSpc>
              <a:buNone/>
            </a:pPr>
            <a:endParaRPr lang="en-US" sz="3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40036"/>
            <a:ext cx="58983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u="sng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Components Overview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28897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Authentication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573185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Secure user login and session management.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8421" y="228897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Game State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8421" y="3573185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Maintaining the current state of the game.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97943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0190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Turn Management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80190" y="6263640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Coordinating player turns and moves.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421" y="4979432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28421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Networking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228421" y="6263640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Facilitating client-server communication.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50319"/>
            <a:ext cx="59152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u="sng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Game Server (C-based)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699260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19260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Thread Pooling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416493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server will use POSIX threads (pthread.h) to create a pool of worker threads to handle multiple client connections.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513773"/>
            <a:ext cx="1134070" cy="20327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740587"/>
            <a:ext cx="32835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Connection Management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231005"/>
            <a:ext cx="6082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Each client connection will be assigned to a dedicated worker thread, which will manage the client's gameplay and interactions.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546527"/>
            <a:ext cx="1134070" cy="203275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Synchronization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263759"/>
            <a:ext cx="6082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worker threads will coordinate with the main server thread to ensure synchronized game state updates and turn processing.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2024-10-20T18:12:51Z</dcterms:created>
  <dcterms:modified xsi:type="dcterms:W3CDTF">2024-10-20T18:12:51Z</dcterms:modified>
</cp:coreProperties>
</file>